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3" r:id="rId6"/>
    <p:sldId id="257" r:id="rId7"/>
    <p:sldId id="258" r:id="rId8"/>
    <p:sldId id="259" r:id="rId9"/>
    <p:sldId id="262" r:id="rId10"/>
    <p:sldId id="260" r:id="rId11"/>
    <p:sldId id="261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60033"/>
    <a:srgbClr val="CC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6" autoAdjust="0"/>
    <p:restoredTop sz="94660"/>
  </p:normalViewPr>
  <p:slideViewPr>
    <p:cSldViewPr>
      <p:cViewPr varScale="1">
        <p:scale>
          <a:sx n="107" d="100"/>
          <a:sy n="107" d="100"/>
        </p:scale>
        <p:origin x="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02334-7E8B-4320-A1E2-4B05AC15A670}" type="datetimeFigureOut">
              <a:rPr lang="fr-FR" smtClean="0"/>
              <a:pPr/>
              <a:t>16/12/2024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582E2-60D7-40E7-AECB-CED9E7320F8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6" name="Picture 322" descr="C:\Users\Tom\AppData\Local\Microsoft\Windows\Temporary Internet Files\Content.IE5\CVCJG8ZL\MPj043875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2564904"/>
            <a:ext cx="7772400" cy="1470025"/>
          </a:xfrm>
        </p:spPr>
        <p:txBody>
          <a:bodyPr/>
          <a:lstStyle/>
          <a:p>
            <a:r>
              <a:rPr lang="fr-FR" dirty="0" smtClean="0"/>
              <a:t>La Fête d’Halloween</a:t>
            </a:r>
            <a:endParaRPr lang="fr-FR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632" y="5517232"/>
            <a:ext cx="6400800" cy="622920"/>
          </a:xfrm>
        </p:spPr>
        <p:txBody>
          <a:bodyPr/>
          <a:lstStyle/>
          <a:p>
            <a:r>
              <a:rPr lang="fr-FR" dirty="0" smtClean="0">
                <a:solidFill>
                  <a:schemeClr val="bg2">
                    <a:lumMod val="50000"/>
                  </a:schemeClr>
                </a:solidFill>
              </a:rPr>
              <a:t>Votez pour chaque catégorie A-B-C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899592" y="4077072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i="1" dirty="0">
                <a:solidFill>
                  <a:schemeClr val="bg2">
                    <a:lumMod val="75000"/>
                  </a:schemeClr>
                </a:solidFill>
                <a:latin typeface="French Script MT" panose="03020402040607040605" pitchFamily="66" charset="0"/>
              </a:rPr>
              <a:t>Qui </a:t>
            </a:r>
            <a:r>
              <a:rPr lang="fr-FR" sz="5400" i="1" dirty="0" smtClean="0">
                <a:solidFill>
                  <a:schemeClr val="bg2">
                    <a:lumMod val="75000"/>
                  </a:schemeClr>
                </a:solidFill>
                <a:latin typeface="French Script MT" panose="03020402040607040605" pitchFamily="66" charset="0"/>
              </a:rPr>
              <a:t>sait-vous </a:t>
            </a:r>
            <a:r>
              <a:rPr lang="fr-FR" sz="5400" i="1" dirty="0">
                <a:solidFill>
                  <a:schemeClr val="bg2">
                    <a:lumMod val="75000"/>
                  </a:schemeClr>
                </a:solidFill>
                <a:latin typeface="French Script MT" panose="03020402040607040605" pitchFamily="66" charset="0"/>
              </a:rPr>
              <a:t>servir ?</a:t>
            </a:r>
            <a:endParaRPr lang="fr-FR" sz="5400" dirty="0">
              <a:latin typeface="French Script MT" panose="03020402040607040605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B1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Espace réservé du contenu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30742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B2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23508"/>
            <a:ext cx="4038600" cy="3679346"/>
          </a:xfrm>
        </p:spPr>
      </p:pic>
      <p:pic>
        <p:nvPicPr>
          <p:cNvPr id="5" name="Espace réservé du contenu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271755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B3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5" name="Espace réservé du contenu 1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602" y="1600200"/>
            <a:ext cx="2904796" cy="4525963"/>
          </a:xfrm>
        </p:spPr>
      </p:pic>
    </p:spTree>
    <p:extLst>
      <p:ext uri="{BB962C8B-B14F-4D97-AF65-F5344CB8AC3E}">
        <p14:creationId xmlns:p14="http://schemas.microsoft.com/office/powerpoint/2010/main" val="95269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B4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8" name="Espace réservé du contenu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432844"/>
            <a:ext cx="4038600" cy="2860675"/>
          </a:xfrm>
        </p:spPr>
      </p:pic>
    </p:spTree>
    <p:extLst>
      <p:ext uri="{BB962C8B-B14F-4D97-AF65-F5344CB8AC3E}">
        <p14:creationId xmlns:p14="http://schemas.microsoft.com/office/powerpoint/2010/main" val="317629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B5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2708"/>
            <a:ext cx="4038600" cy="3040947"/>
          </a:xfrm>
        </p:spPr>
      </p:pic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2708"/>
            <a:ext cx="4038600" cy="3040947"/>
          </a:xfrm>
        </p:spPr>
      </p:pic>
    </p:spTree>
    <p:extLst>
      <p:ext uri="{BB962C8B-B14F-4D97-AF65-F5344CB8AC3E}">
        <p14:creationId xmlns:p14="http://schemas.microsoft.com/office/powerpoint/2010/main" val="93789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B6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95182"/>
            <a:ext cx="4038600" cy="2935998"/>
          </a:xfrm>
        </p:spPr>
      </p:pic>
      <p:pic>
        <p:nvPicPr>
          <p:cNvPr id="13" name="Espace réservé du contenu 1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2484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CATEGORIE C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 smtClean="0"/>
              <a:t>Votez pour un fantôme (1 2 3 4 ou 5) de la catégorie C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47983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C1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541" y="1600200"/>
            <a:ext cx="4798917" cy="4525963"/>
          </a:xfrm>
        </p:spPr>
      </p:pic>
    </p:spTree>
    <p:extLst>
      <p:ext uri="{BB962C8B-B14F-4D97-AF65-F5344CB8AC3E}">
        <p14:creationId xmlns:p14="http://schemas.microsoft.com/office/powerpoint/2010/main" val="240315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C2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430" y="1600200"/>
            <a:ext cx="3551140" cy="4525963"/>
          </a:xfrm>
        </p:spPr>
      </p:pic>
    </p:spTree>
    <p:extLst>
      <p:ext uri="{BB962C8B-B14F-4D97-AF65-F5344CB8AC3E}">
        <p14:creationId xmlns:p14="http://schemas.microsoft.com/office/powerpoint/2010/main" val="40606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C3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752" y="1600200"/>
            <a:ext cx="5290495" cy="4525963"/>
          </a:xfrm>
        </p:spPr>
      </p:pic>
    </p:spTree>
    <p:extLst>
      <p:ext uri="{BB962C8B-B14F-4D97-AF65-F5344CB8AC3E}">
        <p14:creationId xmlns:p14="http://schemas.microsoft.com/office/powerpoint/2010/main" val="398321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CATEGORIE a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 smtClean="0"/>
              <a:t>Votez pour un fantôme (1 2 3 4 5 ou 6) de la catégorie A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12153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C4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39" y="2132856"/>
            <a:ext cx="4608512" cy="3456384"/>
          </a:xfrm>
        </p:spPr>
      </p:pic>
      <p:pic>
        <p:nvPicPr>
          <p:cNvPr id="9" name="Espace réservé du contenu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74265" y="2019429"/>
            <a:ext cx="4814326" cy="3610744"/>
          </a:xfrm>
        </p:spPr>
      </p:pic>
    </p:spTree>
    <p:extLst>
      <p:ext uri="{BB962C8B-B14F-4D97-AF65-F5344CB8AC3E}">
        <p14:creationId xmlns:p14="http://schemas.microsoft.com/office/powerpoint/2010/main" val="91946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3394720" cy="792088"/>
          </a:xfrm>
        </p:spPr>
        <p:txBody>
          <a:bodyPr>
            <a:noAutofit/>
          </a:bodyPr>
          <a:lstStyle/>
          <a:p>
            <a:r>
              <a:rPr lang="fr-FR" sz="4000" dirty="0" smtClean="0">
                <a:solidFill>
                  <a:schemeClr val="bg1"/>
                </a:solidFill>
              </a:rPr>
              <a:t>Votez pour C5</a:t>
            </a:r>
            <a:endParaRPr lang="fr-FR" sz="4000" dirty="0">
              <a:solidFill>
                <a:schemeClr val="bg1"/>
              </a:solidFill>
            </a:endParaRPr>
          </a:p>
        </p:txBody>
      </p:sp>
      <p:pic>
        <p:nvPicPr>
          <p:cNvPr id="10" name="Espace réservé du contenu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04664"/>
            <a:ext cx="4527202" cy="6036270"/>
          </a:xfrm>
        </p:spPr>
      </p:pic>
    </p:spTree>
    <p:extLst>
      <p:ext uri="{BB962C8B-B14F-4D97-AF65-F5344CB8AC3E}">
        <p14:creationId xmlns:p14="http://schemas.microsoft.com/office/powerpoint/2010/main" val="177245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A1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936" y="1600200"/>
            <a:ext cx="6532128" cy="4525963"/>
          </a:xfrm>
        </p:spPr>
      </p:pic>
    </p:spTree>
    <p:extLst>
      <p:ext uri="{BB962C8B-B14F-4D97-AF65-F5344CB8AC3E}">
        <p14:creationId xmlns:p14="http://schemas.microsoft.com/office/powerpoint/2010/main" val="32152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Votez pour </a:t>
            </a:r>
            <a:r>
              <a:rPr lang="fr-FR" dirty="0" smtClean="0">
                <a:solidFill>
                  <a:schemeClr val="bg1"/>
                </a:solidFill>
              </a:rPr>
              <a:t>A2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12233"/>
            <a:ext cx="8229600" cy="3701896"/>
          </a:xfrm>
        </p:spPr>
      </p:pic>
    </p:spTree>
    <p:extLst>
      <p:ext uri="{BB962C8B-B14F-4D97-AF65-F5344CB8AC3E}">
        <p14:creationId xmlns:p14="http://schemas.microsoft.com/office/powerpoint/2010/main" val="253825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A3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65511"/>
            <a:ext cx="4038600" cy="2195341"/>
          </a:xfrm>
        </p:spPr>
      </p:pic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911" y="1600200"/>
            <a:ext cx="2847178" cy="4525963"/>
          </a:xfrm>
        </p:spPr>
      </p:pic>
    </p:spTree>
    <p:extLst>
      <p:ext uri="{BB962C8B-B14F-4D97-AF65-F5344CB8AC3E}">
        <p14:creationId xmlns:p14="http://schemas.microsoft.com/office/powerpoint/2010/main" val="320257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A4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08225" y="2166739"/>
            <a:ext cx="4525963" cy="3394472"/>
          </a:xfrm>
        </p:spPr>
      </p:pic>
    </p:spTree>
    <p:extLst>
      <p:ext uri="{BB962C8B-B14F-4D97-AF65-F5344CB8AC3E}">
        <p14:creationId xmlns:p14="http://schemas.microsoft.com/office/powerpoint/2010/main" val="271470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1098" y="2602089"/>
            <a:ext cx="8155702" cy="396265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Votez pour A5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1520" y="1445003"/>
            <a:ext cx="4039985" cy="1961804"/>
          </a:xfrm>
        </p:spPr>
      </p:pic>
      <p:pic>
        <p:nvPicPr>
          <p:cNvPr id="7" name="Espace réservé du contenu 6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2905" y="4004702"/>
            <a:ext cx="4038600" cy="1962150"/>
          </a:xfr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74638"/>
            <a:ext cx="2573782" cy="192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97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160" y="502415"/>
            <a:ext cx="3389889" cy="5839449"/>
          </a:xfrm>
          <a:prstGeom prst="rect">
            <a:avLst/>
          </a:prstGeom>
        </p:spPr>
      </p:pic>
      <p:pic>
        <p:nvPicPr>
          <p:cNvPr id="19" name="Espace réservé du contenu 1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88751"/>
            <a:ext cx="3540347" cy="5853113"/>
          </a:xfrm>
        </p:spPr>
      </p:pic>
      <p:sp>
        <p:nvSpPr>
          <p:cNvPr id="23" name="Titre 22"/>
          <p:cNvSpPr>
            <a:spLocks noGrp="1"/>
          </p:cNvSpPr>
          <p:nvPr>
            <p:ph type="title"/>
          </p:nvPr>
        </p:nvSpPr>
        <p:spPr>
          <a:xfrm>
            <a:off x="81617" y="1916832"/>
            <a:ext cx="1522512" cy="2291854"/>
          </a:xfrm>
        </p:spPr>
        <p:txBody>
          <a:bodyPr>
            <a:noAutofit/>
          </a:bodyPr>
          <a:lstStyle/>
          <a:p>
            <a:r>
              <a:rPr lang="fr-FR" sz="4400" dirty="0" smtClean="0">
                <a:solidFill>
                  <a:schemeClr val="bg1"/>
                </a:solidFill>
              </a:rPr>
              <a:t>Votez </a:t>
            </a:r>
            <a:br>
              <a:rPr lang="fr-FR" sz="4400" dirty="0" smtClean="0">
                <a:solidFill>
                  <a:schemeClr val="bg1"/>
                </a:solidFill>
              </a:rPr>
            </a:br>
            <a:r>
              <a:rPr lang="fr-FR" sz="4400" dirty="0" smtClean="0">
                <a:solidFill>
                  <a:schemeClr val="bg1"/>
                </a:solidFill>
              </a:rPr>
              <a:t>pour </a:t>
            </a:r>
            <a:br>
              <a:rPr lang="fr-FR" sz="4400" dirty="0" smtClean="0">
                <a:solidFill>
                  <a:schemeClr val="bg1"/>
                </a:solidFill>
              </a:rPr>
            </a:br>
            <a:r>
              <a:rPr lang="fr-FR" sz="4400" dirty="0" smtClean="0">
                <a:solidFill>
                  <a:schemeClr val="bg1"/>
                </a:solidFill>
              </a:rPr>
              <a:t>A6</a:t>
            </a:r>
            <a:endParaRPr lang="fr-FR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44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CATEGORIE B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i="1" dirty="0" smtClean="0"/>
              <a:t>Votez pour un fantôme (1 2 3 4 5 ou 6) de la catégorie B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191484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9924D1ECC420D47A2456556BC94F7370400BDF4491DEA4973499845289601F88B9F" ma:contentTypeVersion="55" ma:contentTypeDescription="Create a new document." ma:contentTypeScope="" ma:versionID="41eb558a2b826e6e4f9defd990175bec">
  <xsd:schema xmlns:xsd="http://www.w3.org/2001/XMLSchema" xmlns:xs="http://www.w3.org/2001/XMLSchema" xmlns:p="http://schemas.microsoft.com/office/2006/metadata/properties" xmlns:ns2="6d93d202-47fc-4405-873a-cab67cc5f1b2" xmlns:ns3="64acb2c5-0a2b-4bda-bd34-58e36cbb80d2" targetNamespace="http://schemas.microsoft.com/office/2006/metadata/properties" ma:root="true" ma:fieldsID="19deea0185cf7bc57eee9b90b1ba2ace" ns2:_="" ns3:_="">
    <xsd:import namespace="6d93d202-47fc-4405-873a-cab67cc5f1b2"/>
    <xsd:import namespace="64acb2c5-0a2b-4bda-bd34-58e36cbb80d2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93d202-47fc-4405-873a-cab67cc5f1b2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79c007-7f28-4db9-9ba1-525d19a3279b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80C6DD30-196A-4C6B-B1BF-A43F3B8ACD4F}" ma:internalName="CSXSubmissionMarket" ma:readOnly="false" ma:showField="MarketName" ma:web="6d93d202-47fc-4405-873a-cab67cc5f1b2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bb16b974-ed24-4278-8820-8e232d38904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7E2D4CA2-442A-4FDA-AA57-71B8C7B2C53C}" ma:internalName="InProjectListLookup" ma:readOnly="true" ma:showField="InProjectLis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fd9a49dc-3dbf-4047-b62d-1d587abe7b40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7E2D4CA2-442A-4FDA-AA57-71B8C7B2C53C}" ma:internalName="LastCompleteVersionLookup" ma:readOnly="true" ma:showField="LastComplete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7E2D4CA2-442A-4FDA-AA57-71B8C7B2C53C}" ma:internalName="LastPreviewErrorLookup" ma:readOnly="true" ma:showField="LastPreview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7E2D4CA2-442A-4FDA-AA57-71B8C7B2C53C}" ma:internalName="LastPreviewResultLookup" ma:readOnly="true" ma:showField="LastPreview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7E2D4CA2-442A-4FDA-AA57-71B8C7B2C53C}" ma:internalName="LastPreviewAttemptDateLookup" ma:readOnly="true" ma:showField="LastPreview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7E2D4CA2-442A-4FDA-AA57-71B8C7B2C53C}" ma:internalName="LastPreviewedByLookup" ma:readOnly="true" ma:showField="LastPreview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7E2D4CA2-442A-4FDA-AA57-71B8C7B2C53C}" ma:internalName="LastPreviewTimeLookup" ma:readOnly="true" ma:showField="LastPreview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7E2D4CA2-442A-4FDA-AA57-71B8C7B2C53C}" ma:internalName="LastPreviewVersionLookup" ma:readOnly="true" ma:showField="LastPreview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7E2D4CA2-442A-4FDA-AA57-71B8C7B2C53C}" ma:internalName="LastPublishErrorLookup" ma:readOnly="true" ma:showField="LastPublishError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7E2D4CA2-442A-4FDA-AA57-71B8C7B2C53C}" ma:internalName="LastPublishResultLookup" ma:readOnly="true" ma:showField="LastPublishResult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7E2D4CA2-442A-4FDA-AA57-71B8C7B2C53C}" ma:internalName="LastPublishAttemptDateLookup" ma:readOnly="true" ma:showField="LastPublishAttemptDat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7E2D4CA2-442A-4FDA-AA57-71B8C7B2C53C}" ma:internalName="LastPublishedByLookup" ma:readOnly="true" ma:showField="LastPublishedBy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7E2D4CA2-442A-4FDA-AA57-71B8C7B2C53C}" ma:internalName="LastPublishTimeLookup" ma:readOnly="true" ma:showField="LastPublishTi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7E2D4CA2-442A-4FDA-AA57-71B8C7B2C53C}" ma:internalName="LastPublishVersionLookup" ma:readOnly="true" ma:showField="LastPublishVersion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4CDE398E-75A7-4993-8C61-2BFD31F64754}" ma:internalName="LocLastLocAttemptVersionLookup" ma:readOnly="false" ma:showField="LastLocAttemptVersion" ma:web="6d93d202-47fc-4405-873a-cab67cc5f1b2">
      <xsd:simpleType>
        <xsd:restriction base="dms:Lookup"/>
      </xsd:simpleType>
    </xsd:element>
    <xsd:element name="LocLastLocAttemptVersionTypeLookup" ma:index="72" nillable="true" ma:displayName="Loc Last Loc Attempt Version Type" ma:default="" ma:list="{4CDE398E-75A7-4993-8C61-2BFD31F64754}" ma:internalName="LocLastLocAttemptVersionTypeLookup" ma:readOnly="true" ma:showField="LastLocAttemptVersionType" ma:web="6d93d202-47fc-4405-873a-cab67cc5f1b2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4CDE398E-75A7-4993-8C61-2BFD31F64754}" ma:internalName="LocNewPublishedVersionLookup" ma:readOnly="true" ma:showField="NewPublishedVersion" ma:web="6d93d202-47fc-4405-873a-cab67cc5f1b2">
      <xsd:simpleType>
        <xsd:restriction base="dms:Lookup"/>
      </xsd:simpleType>
    </xsd:element>
    <xsd:element name="LocOverallHandbackStatusLookup" ma:index="76" nillable="true" ma:displayName="Loc Overall Handback Status" ma:default="" ma:list="{4CDE398E-75A7-4993-8C61-2BFD31F64754}" ma:internalName="LocOverallHandbackStatusLookup" ma:readOnly="true" ma:showField="OverallHandbackStatus" ma:web="6d93d202-47fc-4405-873a-cab67cc5f1b2">
      <xsd:simpleType>
        <xsd:restriction base="dms:Lookup"/>
      </xsd:simpleType>
    </xsd:element>
    <xsd:element name="LocOverallLocStatusLookup" ma:index="77" nillable="true" ma:displayName="Loc Overall Localize Status" ma:default="" ma:list="{4CDE398E-75A7-4993-8C61-2BFD31F64754}" ma:internalName="LocOverallLocStatusLookup" ma:readOnly="true" ma:showField="OverallLocStatus" ma:web="6d93d202-47fc-4405-873a-cab67cc5f1b2">
      <xsd:simpleType>
        <xsd:restriction base="dms:Lookup"/>
      </xsd:simpleType>
    </xsd:element>
    <xsd:element name="LocOverallPreviewStatusLookup" ma:index="78" nillable="true" ma:displayName="Loc Overall Preview Status" ma:default="" ma:list="{4CDE398E-75A7-4993-8C61-2BFD31F64754}" ma:internalName="LocOverallPreviewStatusLookup" ma:readOnly="true" ma:showField="OverallPreviewStatus" ma:web="6d93d202-47fc-4405-873a-cab67cc5f1b2">
      <xsd:simpleType>
        <xsd:restriction base="dms:Lookup"/>
      </xsd:simpleType>
    </xsd:element>
    <xsd:element name="LocOverallPublishStatusLookup" ma:index="79" nillable="true" ma:displayName="Loc Overall Publish Status" ma:default="" ma:list="{4CDE398E-75A7-4993-8C61-2BFD31F64754}" ma:internalName="LocOverallPublishStatusLookup" ma:readOnly="true" ma:showField="OverallPublishStatus" ma:web="6d93d202-47fc-4405-873a-cab67cc5f1b2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4CDE398E-75A7-4993-8C61-2BFD31F64754}" ma:internalName="LocProcessedForHandoffsLookup" ma:readOnly="true" ma:showField="ProcessedForHandoffs" ma:web="6d93d202-47fc-4405-873a-cab67cc5f1b2">
      <xsd:simpleType>
        <xsd:restriction base="dms:Lookup"/>
      </xsd:simpleType>
    </xsd:element>
    <xsd:element name="LocProcessedForMarketsLookup" ma:index="82" nillable="true" ma:displayName="Loc Processed For Markets" ma:default="" ma:list="{4CDE398E-75A7-4993-8C61-2BFD31F64754}" ma:internalName="LocProcessedForMarketsLookup" ma:readOnly="true" ma:showField="ProcessedForMarkets" ma:web="6d93d202-47fc-4405-873a-cab67cc5f1b2">
      <xsd:simpleType>
        <xsd:restriction base="dms:Lookup"/>
      </xsd:simpleType>
    </xsd:element>
    <xsd:element name="LocPublishedDependentAssetsLookup" ma:index="83" nillable="true" ma:displayName="Loc Published Dependent Assets" ma:default="" ma:list="{4CDE398E-75A7-4993-8C61-2BFD31F64754}" ma:internalName="LocPublishedDependentAssetsLookup" ma:readOnly="true" ma:showField="PublishedDependentAssets" ma:web="6d93d202-47fc-4405-873a-cab67cc5f1b2">
      <xsd:simpleType>
        <xsd:restriction base="dms:Lookup"/>
      </xsd:simpleType>
    </xsd:element>
    <xsd:element name="LocPublishedLinkedAssetsLookup" ma:index="84" nillable="true" ma:displayName="Loc Published Linked Assets" ma:default="" ma:list="{4CDE398E-75A7-4993-8C61-2BFD31F64754}" ma:internalName="LocPublishedLinkedAssetsLookup" ma:readOnly="true" ma:showField="PublishedLinkedAssets" ma:web="6d93d202-47fc-4405-873a-cab67cc5f1b2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db560eb5-700a-4f94-8fda-b57de4261f12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80C6DD30-196A-4C6B-B1BF-A43F3B8ACD4F}" ma:internalName="Markets" ma:readOnly="false" ma:showField="MarketName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7E2D4CA2-442A-4FDA-AA57-71B8C7B2C53C}" ma:internalName="NumOfRatingsLookup" ma:readOnly="true" ma:showField="NumOfRating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7E2D4CA2-442A-4FDA-AA57-71B8C7B2C53C}" ma:internalName="PublishStatusLookup" ma:readOnly="false" ma:showField="PublishStatus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6e3f7319-fb8f-4449-8902-000ab73a8566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11d213f5-ec09-44b6-a8be-9da225be7a8d}" ma:internalName="TaxCatchAll" ma:showField="CatchAllData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11d213f5-ec09-44b6-a8be-9da225be7a8d}" ma:internalName="TaxCatchAllLabel" ma:readOnly="true" ma:showField="CatchAllDataLabel" ma:web="6d93d202-47fc-4405-873a-cab67cc5f1b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acb2c5-0a2b-4bda-bd34-58e36cbb80d2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cquiredFrom xmlns="6d93d202-47fc-4405-873a-cab67cc5f1b2" xsi:nil="true"/>
    <IsSearchable xmlns="6d93d202-47fc-4405-873a-cab67cc5f1b2">true</IsSearchable>
    <EditorialStatus xmlns="6d93d202-47fc-4405-873a-cab67cc5f1b2">Complete</EditorialStatus>
    <OriginAsset xmlns="6d93d202-47fc-4405-873a-cab67cc5f1b2" xsi:nil="true"/>
    <ThumbnailAssetId xmlns="6d93d202-47fc-4405-873a-cab67cc5f1b2" xsi:nil="true"/>
    <TrustLevel xmlns="6d93d202-47fc-4405-873a-cab67cc5f1b2">3 Community New</TrustLevel>
    <MarketSpecific xmlns="6d93d202-47fc-4405-873a-cab67cc5f1b2">true</MarketSpecific>
    <TPNamespace xmlns="6d93d202-47fc-4405-873a-cab67cc5f1b2" xsi:nil="true"/>
    <DirectSourceMarket xmlns="6d93d202-47fc-4405-873a-cab67cc5f1b2">english</DirectSourceMarket>
    <MachineTranslated xmlns="6d93d202-47fc-4405-873a-cab67cc5f1b2">false</MachineTranslated>
    <PlannedPubDate xmlns="6d93d202-47fc-4405-873a-cab67cc5f1b2" xsi:nil="true"/>
    <SubmitterId xmlns="6d93d202-47fc-4405-873a-cab67cc5f1b2">9c60ae39-ee33-43c2-b863-454968d0f2cc</SubmitterId>
    <Downloads xmlns="6d93d202-47fc-4405-873a-cab67cc5f1b2">0</Downloads>
    <OriginalSourceMarket xmlns="6d93d202-47fc-4405-873a-cab67cc5f1b2">english</OriginalSourceMarket>
    <PublishTargets xmlns="6d93d202-47fc-4405-873a-cab67cc5f1b2">OfficeOnline</PublishTargets>
    <ArtSampleDocs xmlns="6d93d202-47fc-4405-873a-cab67cc5f1b2" xsi:nil="true"/>
    <ApprovalLog xmlns="6d93d202-47fc-4405-873a-cab67cc5f1b2" xsi:nil="true"/>
    <ApprovalStatus xmlns="6d93d202-47fc-4405-873a-cab67cc5f1b2">InProgress</ApprovalStatus>
    <TPComponent xmlns="6d93d202-47fc-4405-873a-cab67cc5f1b2">PPTFiles</TPComponent>
    <EditorialTags xmlns="6d93d202-47fc-4405-873a-cab67cc5f1b2" xsi:nil="true"/>
    <TPExecutable xmlns="6d93d202-47fc-4405-873a-cab67cc5f1b2" xsi:nil="true"/>
    <LastHandOff xmlns="6d93d202-47fc-4405-873a-cab67cc5f1b2" xsi:nil="true"/>
    <BusinessGroup xmlns="6d93d202-47fc-4405-873a-cab67cc5f1b2" xsi:nil="true"/>
    <TPAppVersion xmlns="6d93d202-47fc-4405-873a-cab67cc5f1b2">12</TPAppVersion>
    <VoteCount xmlns="6d93d202-47fc-4405-873a-cab67cc5f1b2" xsi:nil="true"/>
    <APAuthor xmlns="6d93d202-47fc-4405-873a-cab67cc5f1b2">
      <UserInfo>
        <DisplayName>_o14migrate</DisplayName>
        <AccountId>266</AccountId>
        <AccountType/>
      </UserInfo>
    </APAuthor>
    <TPCommandLine xmlns="6d93d202-47fc-4405-873a-cab67cc5f1b2">{PP} /n {FilePath}</TPCommandLine>
    <UACurrentWords xmlns="6d93d202-47fc-4405-873a-cab67cc5f1b2" xsi:nil="true"/>
    <AssetId xmlns="6d93d202-47fc-4405-873a-cab67cc5f1b2">TP030007343</AssetId>
    <Manager xmlns="6d93d202-47fc-4405-873a-cab67cc5f1b2" xsi:nil="true"/>
    <NumericId xmlns="6d93d202-47fc-4405-873a-cab67cc5f1b2">-1</NumericId>
    <Component xmlns="64acb2c5-0a2b-4bda-bd34-58e36cbb80d2" xsi:nil="true"/>
    <HandoffToMSDN xmlns="6d93d202-47fc-4405-873a-cab67cc5f1b2" xsi:nil="true"/>
    <Markets xmlns="6d93d202-47fc-4405-873a-cab67cc5f1b2">
      <Value>2</Value>
    </Markets>
    <UALocComments xmlns="6d93d202-47fc-4405-873a-cab67cc5f1b2" xsi:nil="true"/>
    <UALocRecommendation xmlns="6d93d202-47fc-4405-873a-cab67cc5f1b2">Localize</UALocRecommendation>
    <AssetStart xmlns="6d93d202-47fc-4405-873a-cab67cc5f1b2">2010-04-16T13:53:59+00:00</AssetStart>
    <CrawlForDependencies xmlns="6d93d202-47fc-4405-873a-cab67cc5f1b2">false</CrawlForDependencies>
    <LastModifiedDateTime xmlns="6d93d202-47fc-4405-873a-cab67cc5f1b2" xsi:nil="true"/>
    <LastPublishResultLookup xmlns="6d93d202-47fc-4405-873a-cab67cc5f1b2" xsi:nil="true"/>
    <PublishStatusLookup xmlns="6d93d202-47fc-4405-873a-cab67cc5f1b2">
      <Value>327827</Value>
      <Value>501787</Value>
    </PublishStatusLookup>
    <AverageRating xmlns="6d93d202-47fc-4405-873a-cab67cc5f1b2" xsi:nil="true"/>
    <CSXUpdate xmlns="6d93d202-47fc-4405-873a-cab67cc5f1b2">false</CSXUpdate>
    <UAProjectedTotalWords xmlns="6d93d202-47fc-4405-873a-cab67cc5f1b2" xsi:nil="true"/>
    <AssetExpire xmlns="6d93d202-47fc-4405-873a-cab67cc5f1b2">2100-01-01T00:00:00+00:00</AssetExpire>
    <AssetType xmlns="6d93d202-47fc-4405-873a-cab67cc5f1b2">TP</AssetType>
    <IntlLangReviewDate xmlns="6d93d202-47fc-4405-873a-cab67cc5f1b2" xsi:nil="true"/>
    <TPFriendlyName xmlns="6d93d202-47fc-4405-873a-cab67cc5f1b2">Thème halloween - Citrouille dans la nuit</TPFriendlyName>
    <IntlLangReview xmlns="6d93d202-47fc-4405-873a-cab67cc5f1b2" xsi:nil="true"/>
    <OOCacheId xmlns="6d93d202-47fc-4405-873a-cab67cc5f1b2" xsi:nil="true"/>
    <PolicheckWords xmlns="6d93d202-47fc-4405-873a-cab67cc5f1b2" xsi:nil="true"/>
    <TemplateStatus xmlns="6d93d202-47fc-4405-873a-cab67cc5f1b2">Complete</TemplateStatus>
    <CSXSubmissionMarket xmlns="6d93d202-47fc-4405-873a-cab67cc5f1b2" xsi:nil="true"/>
    <FriendlyTitle xmlns="6d93d202-47fc-4405-873a-cab67cc5f1b2" xsi:nil="true"/>
    <TPLaunchHelpLinkType xmlns="6d93d202-47fc-4405-873a-cab67cc5f1b2" xsi:nil="true"/>
    <Providers xmlns="6d93d202-47fc-4405-873a-cab67cc5f1b2" xsi:nil="true"/>
    <SourceTitle xmlns="6d93d202-47fc-4405-873a-cab67cc5f1b2">Thème halloween - Citrouille dans la nuit</SourceTitle>
    <TemplateTemplateType xmlns="6d93d202-47fc-4405-873a-cab67cc5f1b2">PowerPoint 12 Default</TemplateTemplateType>
    <TimesCloned xmlns="6d93d202-47fc-4405-873a-cab67cc5f1b2" xsi:nil="true"/>
    <ClipArtFilename xmlns="6d93d202-47fc-4405-873a-cab67cc5f1b2" xsi:nil="true"/>
    <APDescription xmlns="6d93d202-47fc-4405-873a-cab67cc5f1b2" xsi:nil="true"/>
    <TPApplication xmlns="6d93d202-47fc-4405-873a-cab67cc5f1b2">PowerPoint</TPApplication>
    <CSXHash xmlns="6d93d202-47fc-4405-873a-cab67cc5f1b2">Ej95dd5aLSbpIYLSbG9fhnQrLdg=</CSXHash>
    <PrimaryImageGen xmlns="6d93d202-47fc-4405-873a-cab67cc5f1b2">true</PrimaryImageGen>
    <ContentItem xmlns="6d93d202-47fc-4405-873a-cab67cc5f1b2" xsi:nil="true"/>
    <IsDeleted xmlns="6d93d202-47fc-4405-873a-cab67cc5f1b2">false</IsDeleted>
    <ShowIn xmlns="6d93d202-47fc-4405-873a-cab67cc5f1b2">Show everywhere</ShowIn>
    <BugNumber xmlns="6d93d202-47fc-4405-873a-cab67cc5f1b2" xsi:nil="true"/>
    <LegacyData xmlns="6d93d202-47fc-4405-873a-cab67cc5f1b2">ListingID:;Manager:;BuildStatus:Publish Passed;MockupPath:</LegacyData>
    <TPLaunchHelpLink xmlns="6d93d202-47fc-4405-873a-cab67cc5f1b2" xsi:nil="true"/>
    <Milestone xmlns="6d93d202-47fc-4405-873a-cab67cc5f1b2" xsi:nil="true"/>
    <UANotes xmlns="6d93d202-47fc-4405-873a-cab67cc5f1b2" xsi:nil="true"/>
    <Description0 xmlns="64acb2c5-0a2b-4bda-bd34-58e36cbb80d2" xsi:nil="true"/>
    <IntlLangReviewer xmlns="6d93d202-47fc-4405-873a-cab67cc5f1b2" xsi:nil="true"/>
    <IntlLocPriority xmlns="6d93d202-47fc-4405-873a-cab67cc5f1b2" xsi:nil="true"/>
    <OpenTemplate xmlns="6d93d202-47fc-4405-873a-cab67cc5f1b2">true</OpenTemplate>
    <Provider xmlns="6d93d202-47fc-4405-873a-cab67cc5f1b2" xsi:nil="true"/>
    <CSXSubmissionDate xmlns="6d93d202-47fc-4405-873a-cab67cc5f1b2">2009-10-10T07:00:00+00:00</CSXSubmissionDate>
    <TPClientViewer xmlns="6d93d202-47fc-4405-873a-cab67cc5f1b2" xsi:nil="true"/>
    <DSATActionTaken xmlns="6d93d202-47fc-4405-873a-cab67cc5f1b2" xsi:nil="true"/>
    <APEditor xmlns="6d93d202-47fc-4405-873a-cab67cc5f1b2">
      <UserInfo>
        <DisplayName>_o14migrate</DisplayName>
        <AccountId>266</AccountId>
        <AccountType/>
      </UserInfo>
    </APEditor>
    <TPInstallLocation xmlns="6d93d202-47fc-4405-873a-cab67cc5f1b2">{My Templates}</TPInstallLocation>
    <OutputCachingOn xmlns="6d93d202-47fc-4405-873a-cab67cc5f1b2">false</OutputCachingOn>
    <ParentAssetId xmlns="6d93d202-47fc-4405-873a-cab67cc5f1b2" xsi:nil="true"/>
    <LocManualTestRequired xmlns="6d93d202-47fc-4405-873a-cab67cc5f1b2">false</LocManualTestRequired>
    <LocalizationTagsTaxHTField0 xmlns="6d93d202-47fc-4405-873a-cab67cc5f1b2">
      <Terms xmlns="http://schemas.microsoft.com/office/infopath/2007/PartnerControls"/>
    </LocalizationTagsTaxHTField0>
    <CampaignTagsTaxHTField0 xmlns="6d93d202-47fc-4405-873a-cab67cc5f1b2">
      <Terms xmlns="http://schemas.microsoft.com/office/infopath/2007/PartnerControls"/>
    </CampaignTagsTaxHTField0>
    <LocLastLocAttemptVersionLookup xmlns="6d93d202-47fc-4405-873a-cab67cc5f1b2">169763</LocLastLocAttemptVersionLookup>
    <InternalTagsTaxHTField0 xmlns="6d93d202-47fc-4405-873a-cab67cc5f1b2">
      <Terms xmlns="http://schemas.microsoft.com/office/infopath/2007/PartnerControls"/>
    </InternalTagsTaxHTField0>
    <LocRecommendedHandoff xmlns="6d93d202-47fc-4405-873a-cab67cc5f1b2" xsi:nil="true"/>
    <BlockPublish xmlns="6d93d202-47fc-4405-873a-cab67cc5f1b2">false</BlockPublish>
    <LocComments xmlns="6d93d202-47fc-4405-873a-cab67cc5f1b2" xsi:nil="true"/>
    <TaxCatchAll xmlns="6d93d202-47fc-4405-873a-cab67cc5f1b2"/>
    <OriginalRelease xmlns="6d93d202-47fc-4405-873a-cab67cc5f1b2">14</OriginalRelease>
    <RecommendationsModifier xmlns="6d93d202-47fc-4405-873a-cab67cc5f1b2" xsi:nil="true"/>
    <ScenarioTagsTaxHTField0 xmlns="6d93d202-47fc-4405-873a-cab67cc5f1b2">
      <Terms xmlns="http://schemas.microsoft.com/office/infopath/2007/PartnerControls"/>
    </ScenarioTagsTaxHTField0>
    <FeatureTagsTaxHTField0 xmlns="6d93d202-47fc-4405-873a-cab67cc5f1b2">
      <Terms xmlns="http://schemas.microsoft.com/office/infopath/2007/PartnerControls"/>
    </FeatureTagsTaxHTField0>
    <LocMarketGroupTiers2 xmlns="6d93d202-47fc-4405-873a-cab67cc5f1b2" xsi:nil="true"/>
  </documentManagement>
</p:properties>
</file>

<file path=customXml/itemProps1.xml><?xml version="1.0" encoding="utf-8"?>
<ds:datastoreItem xmlns:ds="http://schemas.openxmlformats.org/officeDocument/2006/customXml" ds:itemID="{39B4941A-A96E-4A66-A4E1-3F983DE564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d93d202-47fc-4405-873a-cab67cc5f1b2"/>
    <ds:schemaRef ds:uri="64acb2c5-0a2b-4bda-bd34-58e36cbb80d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1BE7BC-5F32-441A-A0FE-316545CD34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9F3BAC-6396-42B9-8DEE-441AAB9BC192}">
  <ds:schemaRefs>
    <ds:schemaRef ds:uri="http://schemas.microsoft.com/office/2006/metadata/properties"/>
    <ds:schemaRef ds:uri="http://purl.org/dc/elements/1.1/"/>
    <ds:schemaRef ds:uri="6d93d202-47fc-4405-873a-cab67cc5f1b2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  <ds:schemaRef ds:uri="http://schemas.microsoft.com/office/2006/documentManagement/types"/>
    <ds:schemaRef ds:uri="64acb2c5-0a2b-4bda-bd34-58e36cbb80d2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halloween - Citrouille dans la nuit</Template>
  <TotalTime>0</TotalTime>
  <Words>117</Words>
  <Application>Microsoft Office PowerPoint</Application>
  <PresentationFormat>Affichage à l'écran (4:3)</PresentationFormat>
  <Paragraphs>26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Calibri</vt:lpstr>
      <vt:lpstr>French Script MT</vt:lpstr>
      <vt:lpstr>Thème Office</vt:lpstr>
      <vt:lpstr>La Fête d’Halloween</vt:lpstr>
      <vt:lpstr>CATEGORIE a</vt:lpstr>
      <vt:lpstr>Votez pour A1</vt:lpstr>
      <vt:lpstr>Votez pour A2</vt:lpstr>
      <vt:lpstr>Votez pour A3</vt:lpstr>
      <vt:lpstr>Votez pour A4</vt:lpstr>
      <vt:lpstr>Votez pour A5</vt:lpstr>
      <vt:lpstr>Votez  pour  A6</vt:lpstr>
      <vt:lpstr>CATEGORIE B</vt:lpstr>
      <vt:lpstr>Votez pour B1</vt:lpstr>
      <vt:lpstr>Votez pour B2</vt:lpstr>
      <vt:lpstr>Votez pour B3</vt:lpstr>
      <vt:lpstr>Votez pour B4</vt:lpstr>
      <vt:lpstr>Votez pour B5</vt:lpstr>
      <vt:lpstr>Votez pour B6</vt:lpstr>
      <vt:lpstr>CATEGORIE C</vt:lpstr>
      <vt:lpstr>Votez pour C1</vt:lpstr>
      <vt:lpstr>Votez pour C2</vt:lpstr>
      <vt:lpstr>Votez pour C3</vt:lpstr>
      <vt:lpstr>Votez pour C4</vt:lpstr>
      <vt:lpstr>Votez pour C5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Emeline Fabre</dc:creator>
  <cp:lastModifiedBy>Emeline Fabre</cp:lastModifiedBy>
  <cp:revision>11</cp:revision>
  <dcterms:created xsi:type="dcterms:W3CDTF">2024-12-11T22:01:11Z</dcterms:created>
  <dcterms:modified xsi:type="dcterms:W3CDTF">2024-12-16T12:19:14Z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0x01010069924D1ECC420D47A2456556BC94F7370400BDF4491DEA4973499845289601F88B9F</vt:lpwstr>
  </property>
  <property fmtid="{D5CDD505-2E9C-101B-9397-08002B2CF9AE}" pid="3" name="Applications">
    <vt:lpwstr>53;#PowerPoint 12</vt:lpwstr>
  </property>
  <property fmtid="{D5CDD505-2E9C-101B-9397-08002B2CF9AE}" pid="4" name="Order">
    <vt:r8>8564200</vt:r8>
  </property>
  <property fmtid="{D5CDD505-2E9C-101B-9397-08002B2CF9AE}" pid="5" name="APTrustLevel">
    <vt:r8>3</vt:r8>
  </property>
</Properties>
</file>